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3" r:id="rId2"/>
  </p:sldIdLst>
  <p:sldSz cx="12192000" cy="6858000"/>
  <p:notesSz cx="6858000" cy="921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e, Kevin W" initials="TKW" lastIdx="12" clrIdx="0">
    <p:extLst>
      <p:ext uri="{19B8F6BF-5375-455C-9EA6-DF929625EA0E}">
        <p15:presenceInfo xmlns:p15="http://schemas.microsoft.com/office/powerpoint/2012/main" userId="S-1-5-21-139016343-542730231-980507067-231988" providerId="AD"/>
      </p:ext>
    </p:extLst>
  </p:cmAuthor>
  <p:cmAuthor id="2" name="Burkhardt, Scott C" initials="BSC" lastIdx="1" clrIdx="1">
    <p:extLst>
      <p:ext uri="{19B8F6BF-5375-455C-9EA6-DF929625EA0E}">
        <p15:presenceInfo xmlns:p15="http://schemas.microsoft.com/office/powerpoint/2012/main" userId="S::Scott.Burkhardt@navistar.com::8450b961-8149-4d94-86aa-339fcf1e5f50" providerId="AD"/>
      </p:ext>
    </p:extLst>
  </p:cmAuthor>
  <p:cmAuthor id="3" name="Krolik, Gail L" initials="KGL" lastIdx="9" clrIdx="2">
    <p:extLst>
      <p:ext uri="{19B8F6BF-5375-455C-9EA6-DF929625EA0E}">
        <p15:presenceInfo xmlns:p15="http://schemas.microsoft.com/office/powerpoint/2012/main" userId="S-1-5-21-139016343-542730231-980507067-315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20" autoAdjust="0"/>
    <p:restoredTop sz="95090" autoAdjust="0"/>
  </p:normalViewPr>
  <p:slideViewPr>
    <p:cSldViewPr snapToGrid="0">
      <p:cViewPr varScale="1">
        <p:scale>
          <a:sx n="93" d="100"/>
          <a:sy n="93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3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23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6A8F5-3CF7-4B7D-BA3C-B770D8762FC8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163" y="1152525"/>
            <a:ext cx="5527675" cy="3109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34930"/>
            <a:ext cx="5486400" cy="36285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3068"/>
            <a:ext cx="2971800" cy="4623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3068"/>
            <a:ext cx="2971800" cy="4623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BD6B-8FF5-4625-A3D1-2000EBC91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9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FB69-BFA4-4E07-B809-A3D1A7037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59" y="4349578"/>
            <a:ext cx="9144000" cy="634958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00721-CE07-43BC-B038-28B09789A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59" y="5076611"/>
            <a:ext cx="9144000" cy="5004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91229-D981-402C-9A6C-6F9E511B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6AB5-A090-411A-9385-400311EB7549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0AD28-E9BE-4DF9-A6DF-B78C4DDE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E4C18-FA6C-4215-8661-5227C393E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DD622-76A1-47C5-9CA3-11B070D9E0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98F924-74CC-4B51-831C-E974886BC44A}"/>
              </a:ext>
            </a:extLst>
          </p:cNvPr>
          <p:cNvSpPr/>
          <p:nvPr userDrawn="1"/>
        </p:nvSpPr>
        <p:spPr>
          <a:xfrm>
            <a:off x="301557" y="136187"/>
            <a:ext cx="11605098" cy="963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Bildresultat för Navistar logo">
            <a:extLst>
              <a:ext uri="{FF2B5EF4-FFF2-40B4-BE49-F238E27FC236}">
                <a16:creationId xmlns:a16="http://schemas.microsoft.com/office/drawing/2014/main" id="{2EA6B7E1-CB3C-4E28-89F9-EBF1DEDDC9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32" y="838203"/>
            <a:ext cx="2850303" cy="33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2">
            <a:extLst>
              <a:ext uri="{FF2B5EF4-FFF2-40B4-BE49-F238E27FC236}">
                <a16:creationId xmlns:a16="http://schemas.microsoft.com/office/drawing/2014/main" id="{86525A47-01BC-4B55-901E-BCAFB1FEDD2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88462" y="1697038"/>
            <a:ext cx="11197493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300"/>
          </a:p>
        </p:txBody>
      </p:sp>
    </p:spTree>
    <p:extLst>
      <p:ext uri="{BB962C8B-B14F-4D97-AF65-F5344CB8AC3E}">
        <p14:creationId xmlns:p14="http://schemas.microsoft.com/office/powerpoint/2010/main" val="198351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E9139-8D22-436D-97F5-48D31B43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49"/>
            <a:ext cx="10515600" cy="4837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6962-BF09-4B81-A2E7-D791FD94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128"/>
            <a:ext cx="10515600" cy="525283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D6C90-B663-4988-ACAA-A25F7B30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705D0-A276-457B-A754-B6B4BD4271DA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B0D6C-FED3-434D-8A34-F19D65BF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BFB9B-0D87-4821-9C2B-35916CC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8213-227A-4534-8F4A-EF0F2438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21620-00B7-46A2-B1E4-40270808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B1748-2456-4EF8-B156-C89D6500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296D9-E855-43A3-8C61-4F5E93E9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EB002-829C-4F87-8454-D6FD3C104012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8F6A-090A-4BB9-9F39-4316F9BF9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54877-49D6-4080-B862-84BF7406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8213-227A-4534-8F4A-EF0F2438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8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3044-385E-4C40-A62E-17664B81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44"/>
            <a:ext cx="10515600" cy="4837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763C-DAAE-423F-ABF5-9213C36D3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01949"/>
            <a:ext cx="5181600" cy="5175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18BE1-2420-4124-AA93-0A35095E7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01949"/>
            <a:ext cx="5181600" cy="5175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6BD9A-ABE6-4D36-833D-0F895EE9F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BE04-13EC-4712-BA12-D33A329A9733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C268B-D191-4B45-8C47-8B48B4EAD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773B32-9A84-4751-899E-2F4A3690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8213-227A-4534-8F4A-EF0F2438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4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3E64-FE96-468E-B985-C64BB174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2919"/>
            <a:ext cx="10515600" cy="5058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E8279-9DD2-4A1D-847B-831C74486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766767"/>
            <a:ext cx="10515600" cy="50583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CDCEA-75B6-4BB7-AA6B-45DC7F8F9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1297091"/>
            <a:ext cx="10515600" cy="164381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99995-CD4A-42E2-AB16-83D8CAF4B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3033159"/>
            <a:ext cx="10567387" cy="50583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06F6B-BC83-449F-B60C-48B5AAAC7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6612" y="3547008"/>
            <a:ext cx="10567387" cy="254422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D3C90-94FA-4F16-8840-67A075A6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6E95-88A4-4B32-9E95-1B564CCF20AB}" type="datetime1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A6061F-F318-4C46-8678-B67BFB09E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6BBB8-4F8C-47C6-A017-630C0DAF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8213-227A-4534-8F4A-EF0F2438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1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BD33-1022-4B03-AF5C-0F567E4C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44"/>
            <a:ext cx="10515600" cy="4837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72BDB-F139-40B2-87BD-7310F0DB2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5537A-7F24-400B-AC6E-3B6BC1905087}" type="datetime1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67E73-DE92-4BB1-B883-2A6E41A7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9CBB0-A815-4F4A-B38C-07E55E72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8213-227A-4534-8F4A-EF0F2438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1E100-F837-4B5C-9896-05F49431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BF4F-EC56-4945-8C4D-D36F93ADC4B6}" type="datetime1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AC86C-A095-40A2-B88D-741F96A4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608D4-8CAF-4B65-AF84-66351C11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8213-227A-4534-8F4A-EF0F2438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1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2D5AD-6CA0-4B64-815D-3173F664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C3004-53B6-48E4-B1FB-4D1D1569A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2853A-7E5F-43F8-A223-016A5B8E1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5F133-EA82-4091-B109-5A5C7404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E7062-C3EF-43F2-A3CB-829D45ADD509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D4704-6AF3-4E3E-8BE4-ECE2A042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35FAB-3B1C-4DEB-8149-DF9E62E5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8213-227A-4534-8F4A-EF0F2438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8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1048-771D-4573-A819-794D14D2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93F533-1BFF-4A9C-B9F5-C3DF1D1D3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A4622-4CAF-4349-A283-2F016182B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9147B-8066-4DBC-A8C3-19EBA00B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D61B-F3CD-47CC-9691-92E4F8E705DE}" type="datetime1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3C284-FB72-46DD-A0B6-85935F546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260EA-F20F-4B43-9DF8-024717EA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8213-227A-4534-8F4A-EF0F24380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0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30A29-660C-42D6-9A71-D99F88C9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674"/>
            <a:ext cx="10515600" cy="483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23CEF-873C-44E5-86AA-DE21F6AA4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5101"/>
            <a:ext cx="10515600" cy="4621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ED6F6-2E16-4D43-B28E-221390147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03087-B00C-4657-A308-F61920174B82}" type="datetime1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8780-82F3-472F-B876-7159B0581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8DB4F-8EFB-455E-8273-1A9C5990C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213-227A-4534-8F4A-EF0F243801C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Bildresultat för Navistar logo">
            <a:extLst>
              <a:ext uri="{FF2B5EF4-FFF2-40B4-BE49-F238E27FC236}">
                <a16:creationId xmlns:a16="http://schemas.microsoft.com/office/drawing/2014/main" id="{AB7585D3-B435-491E-BD36-7071A5180D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884" y="287712"/>
            <a:ext cx="2321601" cy="27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>
            <a:extLst>
              <a:ext uri="{FF2B5EF4-FFF2-40B4-BE49-F238E27FC236}">
                <a16:creationId xmlns:a16="http://schemas.microsoft.com/office/drawing/2014/main" id="{A7194143-3095-438E-BA94-7234F337375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82601" y="762000"/>
            <a:ext cx="11203354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300"/>
          </a:p>
        </p:txBody>
      </p:sp>
      <p:sp>
        <p:nvSpPr>
          <p:cNvPr id="9" name="MSIPCMContentMarking" descr="{&quot;HashCode&quot;:-126810871,&quot;Placement&quot;:&quot;Footer&quot;}">
            <a:extLst>
              <a:ext uri="{FF2B5EF4-FFF2-40B4-BE49-F238E27FC236}">
                <a16:creationId xmlns:a16="http://schemas.microsoft.com/office/drawing/2014/main" id="{0A1BCFE3-46FD-47DC-96C6-FCEBAA954327}"/>
              </a:ext>
            </a:extLst>
          </p:cNvPr>
          <p:cNvSpPr txBox="1"/>
          <p:nvPr userDrawn="1"/>
        </p:nvSpPr>
        <p:spPr>
          <a:xfrm>
            <a:off x="0" y="6629836"/>
            <a:ext cx="483189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78D7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84578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182880" algn="l" defTabSz="73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182880" algn="l" defTabSz="73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182880" algn="l" defTabSz="73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182880" algn="l" defTabSz="7315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E04E-4159-4CAE-8F23-0E9912F2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Packaging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EE65B-E57C-4F62-A5BB-1FE37CEAF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129"/>
            <a:ext cx="10515600" cy="851352"/>
          </a:xfrm>
        </p:spPr>
        <p:txBody>
          <a:bodyPr>
            <a:normAutofit/>
          </a:bodyPr>
          <a:lstStyle/>
          <a:p>
            <a:r>
              <a:rPr lang="en-US" sz="2000" dirty="0"/>
              <a:t>Please be advised that packaging specification documentation for </a:t>
            </a:r>
            <a:r>
              <a:rPr lang="en-US" sz="2000" dirty="0" err="1"/>
              <a:t>Fleetrite</a:t>
            </a:r>
            <a:r>
              <a:rPr lang="en-US" sz="2000" dirty="0"/>
              <a:t> and RENEWED have been updated to the 2018 standards.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B2833-F75A-491C-B11C-7FBF74D04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D8213-227A-4534-8F4A-EF0F243801C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DC2A51-37E0-43ED-8265-326B1DFF6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6" y="1954867"/>
            <a:ext cx="1458669" cy="207774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6EF7E60-80F3-44DE-95F9-4DE764901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925575"/>
              </p:ext>
            </p:extLst>
          </p:nvPr>
        </p:nvGraphicFramePr>
        <p:xfrm>
          <a:off x="7500584" y="2059210"/>
          <a:ext cx="3150040" cy="4076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5829108" imgH="7543800" progId="Acrobat.Document.2017">
                  <p:embed/>
                </p:oleObj>
              </mc:Choice>
              <mc:Fallback>
                <p:oleObj name="Acrobat Document" r:id="rId4" imgW="5829108" imgH="75438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00584" y="2059210"/>
                        <a:ext cx="3150040" cy="4076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B0F64FB-4A05-4C0E-8A4E-788C48F9C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854336"/>
              </p:ext>
            </p:extLst>
          </p:nvPr>
        </p:nvGraphicFramePr>
        <p:xfrm>
          <a:off x="2807635" y="2380169"/>
          <a:ext cx="3219418" cy="4076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6" imgW="6438836" imgH="8153314" progId="Acrobat.Document.2017">
                  <p:embed/>
                </p:oleObj>
              </mc:Choice>
              <mc:Fallback>
                <p:oleObj name="Acrobat Document" r:id="rId6" imgW="6438836" imgH="8153314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07635" y="2380169"/>
                        <a:ext cx="3219418" cy="4076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01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rcing Table Template (Nav) 2019.05.20" id="{8B8DD3AC-4320-4C47-AD3E-ABEDF9801352}" vid="{88318F8C-0BE7-46BC-8383-66C9F5E92F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</TotalTime>
  <Words>24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Adobe Acrobat Document</vt:lpstr>
      <vt:lpstr>Updates to Packaging Specifications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Burkhardt, Scott C</dc:creator>
  <cp:lastModifiedBy>Burkhardt, Scott C</cp:lastModifiedBy>
  <cp:revision>87</cp:revision>
  <cp:lastPrinted>2019-04-22T19:39:29Z</cp:lastPrinted>
  <dcterms:created xsi:type="dcterms:W3CDTF">2019-03-21T17:04:05Z</dcterms:created>
  <dcterms:modified xsi:type="dcterms:W3CDTF">2019-05-30T21:36:13Z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6fb4583-ff20-4ccb-8f54-d4c958806955_Enabled">
    <vt:lpwstr>True</vt:lpwstr>
  </property>
  <property fmtid="{D5CDD505-2E9C-101B-9397-08002B2CF9AE}" pid="3" name="MSIP_Label_96fb4583-ff20-4ccb-8f54-d4c958806955_SiteId">
    <vt:lpwstr>b5a920d6-7d3c-44fe-baad-4ffed6b8774d</vt:lpwstr>
  </property>
  <property fmtid="{D5CDD505-2E9C-101B-9397-08002B2CF9AE}" pid="4" name="MSIP_Label_96fb4583-ff20-4ccb-8f54-d4c958806955_Owner">
    <vt:lpwstr>Scott.Burkhardt@navistar.com</vt:lpwstr>
  </property>
  <property fmtid="{D5CDD505-2E9C-101B-9397-08002B2CF9AE}" pid="5" name="MSIP_Label_96fb4583-ff20-4ccb-8f54-d4c958806955_SetDate">
    <vt:lpwstr>2019-03-29T15:05:18.8311808Z</vt:lpwstr>
  </property>
  <property fmtid="{D5CDD505-2E9C-101B-9397-08002B2CF9AE}" pid="6" name="MSIP_Label_96fb4583-ff20-4ccb-8f54-d4c958806955_Name">
    <vt:lpwstr>Public</vt:lpwstr>
  </property>
  <property fmtid="{D5CDD505-2E9C-101B-9397-08002B2CF9AE}" pid="7" name="MSIP_Label_96fb4583-ff20-4ccb-8f54-d4c958806955_Application">
    <vt:lpwstr>Microsoft Azure Information Protection</vt:lpwstr>
  </property>
  <property fmtid="{D5CDD505-2E9C-101B-9397-08002B2CF9AE}" pid="8" name="MSIP_Label_96fb4583-ff20-4ccb-8f54-d4c958806955_Extended_MSFT_Method">
    <vt:lpwstr>Manual</vt:lpwstr>
  </property>
  <property fmtid="{D5CDD505-2E9C-101B-9397-08002B2CF9AE}" pid="9" name="Sensitivity">
    <vt:lpwstr>Public</vt:lpwstr>
  </property>
</Properties>
</file>